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67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916226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9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Blandin Broadband Communities</a:t>
            </a:r>
            <a:br>
              <a:rPr lang="en-US" sz="49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br>
              <a:rPr lang="en-US" sz="22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73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Strut Your Stuff Tour</a:t>
            </a:r>
            <a:br>
              <a:rPr lang="en-US"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endParaRPr sz="6400" b="1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[community name]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[date]</a:t>
            </a:r>
            <a:endParaRPr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r>
              <a:rPr lang="en-US" sz="3200" dirty="0"/>
              <a:t>90 minute Zoom meeting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Welcome, introductions and check-in by local hosts/attendees</a:t>
            </a:r>
          </a:p>
          <a:p>
            <a:pPr lvl="0"/>
            <a:r>
              <a:rPr lang="en-US" dirty="0"/>
              <a:t>Meeting purpose ~ Bernadine</a:t>
            </a:r>
          </a:p>
          <a:p>
            <a:pPr lvl="0"/>
            <a:r>
              <a:rPr lang="en-US" dirty="0"/>
              <a:t>Community presentation</a:t>
            </a:r>
          </a:p>
          <a:p>
            <a:pPr lvl="0"/>
            <a:r>
              <a:rPr lang="en-US" dirty="0"/>
              <a:t>Blandin response </a:t>
            </a:r>
          </a:p>
          <a:p>
            <a:pPr lvl="0"/>
            <a:r>
              <a:rPr lang="en-US" dirty="0"/>
              <a:t>The future</a:t>
            </a:r>
          </a:p>
          <a:p>
            <a:pPr lvl="0"/>
            <a:r>
              <a:rPr lang="en-US" dirty="0"/>
              <a:t>Adjourn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Community presentation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Who is involved?</a:t>
            </a:r>
          </a:p>
          <a:p>
            <a:pPr lvl="0"/>
            <a:r>
              <a:rPr lang="en-US" dirty="0"/>
              <a:t>What activities and projects are being implemented? </a:t>
            </a:r>
          </a:p>
          <a:p>
            <a:pPr lvl="0"/>
            <a:r>
              <a:rPr lang="en-US" dirty="0"/>
              <a:t>What are your teams’ plans or ideas for the future?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81897867_1539x1437.jpeg"/>
          <p:cNvPicPr/>
          <p:nvPr/>
        </p:nvPicPr>
        <p:blipFill>
          <a:blip r:embed="rId2"/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Who has been involved?</a:t>
            </a:r>
            <a:endParaRPr lang="en-US" dirty="0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Insert appropriate photo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81897867_1539x1437.jpeg"/>
          <p:cNvPicPr/>
          <p:nvPr/>
        </p:nvPicPr>
        <p:blipFill>
          <a:blip r:embed="rId2"/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Planning Outcomes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Community goals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81897867_1539x1437.jpeg"/>
          <p:cNvPicPr/>
          <p:nvPr/>
        </p:nvPicPr>
        <p:blipFill>
          <a:blip r:embed="rId2"/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Activities/Projects</a:t>
            </a:r>
            <a:br>
              <a:rPr lang="en-US" dirty="0"/>
            </a:br>
            <a:r>
              <a:rPr lang="en-US" sz="4000" dirty="0"/>
              <a:t>Presented by project champions!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Project goals</a:t>
            </a:r>
          </a:p>
          <a:p>
            <a:pPr lvl="0"/>
            <a:r>
              <a:rPr lang="en-US" dirty="0"/>
              <a:t>Progress to-date</a:t>
            </a:r>
          </a:p>
          <a:p>
            <a:pPr lvl="0"/>
            <a:r>
              <a:rPr lang="en-US" dirty="0"/>
              <a:t>What are you most looking forward to?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Activities/Projects 2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Presented by project champions!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Duplicate this slide as many times as you need to.</a:t>
            </a:r>
          </a:p>
          <a:p>
            <a:r>
              <a:rPr lang="en-US"/>
              <a:t>Don’t forget PCs for People!</a:t>
            </a:r>
            <a:endParaRPr lang="en-US" dirty="0"/>
          </a:p>
        </p:txBody>
      </p:sp>
      <p:pic>
        <p:nvPicPr>
          <p:cNvPr id="6" name="81897867_1539x1437.jpeg"/>
          <p:cNvPicPr/>
          <p:nvPr/>
        </p:nvPicPr>
        <p:blipFill>
          <a:blip r:embed="rId2"/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782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81897867_1539x1437.jpeg"/>
          <p:cNvPicPr/>
          <p:nvPr/>
        </p:nvPicPr>
        <p:blipFill>
          <a:blip r:embed="rId2"/>
          <a:srcRect l="10680" t="8838" r="19445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Going forward</a:t>
            </a:r>
            <a:endParaRPr lang="en-US" dirty="0"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challenges are you facing?</a:t>
            </a:r>
          </a:p>
          <a:p>
            <a:pPr lvl="0"/>
            <a:r>
              <a:rPr lang="en-US" dirty="0"/>
              <a:t>How can the Blandin team be more helpful?</a:t>
            </a:r>
          </a:p>
          <a:p>
            <a:pPr lvl="0"/>
            <a:r>
              <a:rPr lang="en-US" dirty="0"/>
              <a:t>Are you observing any community-wide impacts yet?</a:t>
            </a:r>
          </a:p>
          <a:p>
            <a:pPr lvl="0"/>
            <a:r>
              <a:rPr lang="en-US" dirty="0"/>
              <a:t>What are your post-IRBC plans?</a:t>
            </a:r>
          </a:p>
          <a:p>
            <a:pPr lvl="0"/>
            <a:r>
              <a:rPr lang="en-US" dirty="0"/>
              <a:t>Other feedback?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623A4F27EDA43A0387E8241966B77" ma:contentTypeVersion="21" ma:contentTypeDescription="Create a new document." ma:contentTypeScope="" ma:versionID="c18fef511c5838616da0c71197251fa7">
  <xsd:schema xmlns:xsd="http://www.w3.org/2001/XMLSchema" xmlns:xs="http://www.w3.org/2001/XMLSchema" xmlns:p="http://schemas.microsoft.com/office/2006/metadata/properties" xmlns:ns2="d4c23d22-d392-4f0a-b6a8-01421f4ac7e1" targetNamespace="http://schemas.microsoft.com/office/2006/metadata/properties" ma:root="true" ma:fieldsID="3fd7afe136cabcb443b16c4af83abe2f" ns2:_="">
    <xsd:import namespace="d4c23d22-d392-4f0a-b6a8-01421f4ac7e1"/>
    <xsd:element name="properties">
      <xsd:complexType>
        <xsd:sequence>
          <xsd:element name="documentManagement">
            <xsd:complexType>
              <xsd:all>
                <xsd:element ref="ns2:Meeting_x0020_Series"/>
                <xsd:element ref="ns2:Date"/>
                <xsd:element ref="ns2:Meeting_x0020_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23d22-d392-4f0a-b6a8-01421f4ac7e1" elementFormDefault="qualified">
    <xsd:import namespace="http://schemas.microsoft.com/office/2006/documentManagement/types"/>
    <xsd:import namespace="http://schemas.microsoft.com/office/infopath/2007/PartnerControls"/>
    <xsd:element name="Meeting_x0020_Series" ma:index="1" ma:displayName="Meeting Series" ma:format="Dropdown" ma:internalName="Meeting_x0020_Series" ma:readOnly="false">
      <xsd:simpleType>
        <xsd:restriction base="dms:Choice">
          <xsd:enumeration value="Cooperatives"/>
          <xsd:enumeration value="Rural BB Coalition"/>
          <xsd:enumeration value="BBC"/>
          <xsd:enumeration value="One-Offs"/>
        </xsd:restriction>
      </xsd:simpleType>
    </xsd:element>
    <xsd:element name="Date" ma:index="3" ma:displayName="Date" ma:default="[today]" ma:format="DateOnly" ma:internalName="Date" ma:readOnly="false">
      <xsd:simpleType>
        <xsd:restriction base="dms:DateTime"/>
      </xsd:simpleType>
    </xsd:element>
    <xsd:element name="Meeting_x0020_Name" ma:index="6" nillable="true" ma:displayName="Meeting Name" ma:format="Dropdown" ma:internalName="Meeting_x0020_Name" ma:readOnly="false">
      <xsd:simpleType>
        <xsd:restriction base="dms:Choice">
          <xsd:enumeration value="BBC Gathering Dec 10"/>
          <xsd:enumeration value="BBC Gathering May"/>
          <xsd:enumeration value="BBC Gathering Sept 13"/>
          <xsd:enumeration value="BBC Gathering Sept 2016"/>
          <xsd:enumeration value="BBC Kickoff"/>
          <xsd:enumeration value="BBC Kickoff Jan 21-22"/>
          <xsd:enumeration value="BBC May 27-28"/>
          <xsd:enumeration value="BBC MIRC Input Gathering 061014"/>
          <xsd:enumeration value="BBC Strut Your Stuff Tour 2016"/>
          <xsd:enumeration value="Co-op May 5"/>
          <xsd:enumeration value="Coop Meetings"/>
          <xsd:enumeration value="Cooperation Among Coops July 19"/>
          <xsd:enumeration value="Jan 16-17 BBC Kickoff"/>
          <xsd:enumeration value="Jan 28 Broadband Coalition Meeting"/>
          <xsd:enumeration value="Legislative Stakeholder Strategy Session Oct 15"/>
          <xsd:enumeration value="Mar 1 Broadband Coalition Meeting"/>
          <xsd:enumeration value="Mar 9 Legislator Info Session"/>
          <xsd:enumeration value="NRECA Summit on Rural America WA DC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d4c23d22-d392-4f0a-b6a8-01421f4ac7e1">2018-01-18T06:00:00+00:00</Date>
    <Meeting_x0020_Name xmlns="d4c23d22-d392-4f0a-b6a8-01421f4ac7e1" xsi:nil="true"/>
    <Meeting_x0020_Series xmlns="d4c23d22-d392-4f0a-b6a8-01421f4ac7e1">BBC</Meeting_x0020_Seri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D825A-ABCD-43ED-8B4F-FE41555A5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23d22-d392-4f0a-b6a8-01421f4ac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7296B-CFD2-46DA-AE9D-04DF5E70FE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c23d22-d392-4f0a-b6a8-01421f4ac7e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7DEB34-7E18-4AFD-A59A-3D30B6A1A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165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Avenir Roman</vt:lpstr>
      <vt:lpstr>Helvetica Neue</vt:lpstr>
      <vt:lpstr>Helvetica Neue Medium</vt:lpstr>
      <vt:lpstr>New_Template2</vt:lpstr>
      <vt:lpstr>Blandin Broadband Communities  Strut Your Stuff Tour </vt:lpstr>
      <vt:lpstr>Agenda 90 minute Zoom meeting</vt:lpstr>
      <vt:lpstr>Community presentation</vt:lpstr>
      <vt:lpstr>Who has been involved?</vt:lpstr>
      <vt:lpstr>Planning Outcomes</vt:lpstr>
      <vt:lpstr>Activities/Projects Presented by project champions!</vt:lpstr>
      <vt:lpstr>Activities/Projects 2  Presented by project champions!</vt:lpstr>
      <vt:lpstr>Going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IRBC Strut Your Stuff Tour II</dc:title>
  <dc:creator>Mary Magnuson</dc:creator>
  <cp:lastModifiedBy>Mary Magnuson</cp:lastModifiedBy>
  <cp:revision>16</cp:revision>
  <dcterms:modified xsi:type="dcterms:W3CDTF">2021-04-08T16:28:45Z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0x01010078D623A4F27EDA43A0387E8241966B77</vt:lpwstr>
  </property>
  <property fmtid="{D5CDD505-2E9C-101B-9397-08002B2CF9AE}" pid="3" name="Order">
    <vt:r8>100</vt:r8>
  </property>
</Properties>
</file>