
<file path=[Content_Types].xml><?xml version="1.0" encoding="utf-8"?>
<Types xmlns="http://schemas.openxmlformats.org/package/2006/content-types">
  <Default Extension="bin" ContentType="application/vnd.openxmlformats-officedocument.presentationml.printerSettings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jpg" ContentType="image/jpe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7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6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1/30/14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471384"/>
            <a:ext cx="8251762" cy="5839939"/>
          </a:xfrm>
        </p:spPr>
        <p:txBody>
          <a:bodyPr/>
          <a:lstStyle/>
          <a:p>
            <a:pPr algn="ctr"/>
            <a:r>
              <a:rPr lang="en-US" dirty="0" smtClean="0"/>
              <a:t>Beyond Brick Buildings: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578" y="5028109"/>
            <a:ext cx="6480048" cy="1283214"/>
          </a:xfrm>
        </p:spPr>
        <p:txBody>
          <a:bodyPr>
            <a:noAutofit/>
          </a:bodyPr>
          <a:lstStyle/>
          <a:p>
            <a:pPr algn="ctr">
              <a:lnSpc>
                <a:spcPct val="130000"/>
              </a:lnSpc>
            </a:pP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How Wi-Fi-Equipped buses can expand the classroom and help level the playing field for rural students</a:t>
            </a:r>
            <a:endParaRPr lang="en-US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4" name="Picture 3" descr="school-bus-960x46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938" y="1659063"/>
            <a:ext cx="6171986" cy="3002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320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Broadband and Mille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Lacs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County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5" name="Content Placeholder 4" descr="Screen Shot 2014-01-30 at 10.23.57 AM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31" b="813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7300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Three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Goals of Wi-Fi Bus Project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1. Improve the Bus Environment</a:t>
            </a:r>
          </a:p>
          <a:p>
            <a:pPr marL="36576" indent="0">
              <a:buNone/>
            </a:pPr>
            <a:endParaRPr lang="en-US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2. </a:t>
            </a:r>
            <a:r>
              <a:rPr lang="en-U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The Bus as a Rolling Classroom</a:t>
            </a:r>
          </a:p>
          <a:p>
            <a:endParaRPr lang="en-US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  <a:p>
            <a:r>
              <a:rPr lang="en-U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3. </a:t>
            </a:r>
            <a:r>
              <a:rPr lang="en-U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Increase Digital Inclusion for Rural Students</a:t>
            </a: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987443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20896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Steve Bistrup</a:t>
            </a:r>
            <a:br>
              <a:rPr lang="en-US" dirty="0" smtClean="0"/>
            </a:br>
            <a:r>
              <a:rPr lang="en-US" dirty="0" smtClean="0"/>
              <a:t>Technology Coordinator</a:t>
            </a:r>
            <a:br>
              <a:rPr lang="en-US" dirty="0" smtClean="0"/>
            </a:br>
            <a:r>
              <a:rPr lang="en-US" dirty="0" smtClean="0"/>
              <a:t>Milaca Public Schools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04449"/>
            <a:ext cx="7467600" cy="2721714"/>
          </a:xfrm>
        </p:spPr>
        <p:txBody>
          <a:bodyPr/>
          <a:lstStyle/>
          <a:p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steve.bistrup@milaca.k12.mn.us</a:t>
            </a:r>
          </a:p>
        </p:txBody>
      </p:sp>
    </p:spTree>
    <p:extLst>
      <p:ext uri="{BB962C8B-B14F-4D97-AF65-F5344CB8AC3E}">
        <p14:creationId xmlns:p14="http://schemas.microsoft.com/office/powerpoint/2010/main" val="4247805708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CA0BFB4D80B84F93D36074F392C00A" ma:contentTypeVersion="18" ma:contentTypeDescription="Create a new document." ma:contentTypeScope="" ma:versionID="a2320d8d85da5b96fccb5bf856bd4d3c">
  <xsd:schema xmlns:xsd="http://www.w3.org/2001/XMLSchema" xmlns:p="http://schemas.microsoft.com/office/2006/metadata/properties" xmlns:ns1="http://schemas.microsoft.com/sharepoint/v3" xmlns:ns3="7c853d7b-b254-4c4a-a83f-01b5584850a9" targetNamespace="http://schemas.microsoft.com/office/2006/metadata/properties" ma:root="true" ma:fieldsID="33bf9b7f1c599219106249c4765ad2c7" ns1:_="" ns3:_="">
    <xsd:import namespace="http://schemas.microsoft.com/sharepoint/v3"/>
    <xsd:import namespace="7c853d7b-b254-4c4a-a83f-01b5584850a9"/>
    <xsd:element name="properties">
      <xsd:complexType>
        <xsd:sequence>
          <xsd:element name="documentManagement">
            <xsd:complexType>
              <xsd:all>
                <xsd:element ref="ns3:Keywords2" minOccurs="0"/>
                <xsd:element ref="ns3:Photo_x0020_Keywords" minOccurs="0"/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EmailSender" ma:index="12" nillable="true" ma:displayName="E-Mail Sender" ma:hidden="true" ma:internalName="EmailSender">
      <xsd:simpleType>
        <xsd:restriction base="dms:Note"/>
      </xsd:simpleType>
    </xsd:element>
    <xsd:element name="EmailTo" ma:index="13" nillable="true" ma:displayName="E-Mail To" ma:hidden="true" ma:internalName="EmailTo">
      <xsd:simpleType>
        <xsd:restriction base="dms:Note"/>
      </xsd:simpleType>
    </xsd:element>
    <xsd:element name="EmailCc" ma:index="14" nillable="true" ma:displayName="E-Mail Cc" ma:hidden="true" ma:internalName="EmailCc">
      <xsd:simpleType>
        <xsd:restriction base="dms:Note"/>
      </xsd:simpleType>
    </xsd:element>
    <xsd:element name="EmailFrom" ma:index="15" nillable="true" ma:displayName="E-Mail From" ma:hidden="true" ma:internalName="EmailFrom">
      <xsd:simpleType>
        <xsd:restriction base="dms:Text"/>
      </xsd:simpleType>
    </xsd:element>
    <xsd:element name="EmailSubject" ma:index="16" nillable="true" ma:displayName="E-Mail Subject" ma:hidden="true" ma:internalName="EmailSubject">
      <xsd:simpleType>
        <xsd:restriction base="dms:Text"/>
      </xsd:simpleType>
    </xsd:element>
  </xsd:schema>
  <xsd:schema xmlns:xsd="http://www.w3.org/2001/XMLSchema" xmlns:dms="http://schemas.microsoft.com/office/2006/documentManagement/types" targetNamespace="7c853d7b-b254-4c4a-a83f-01b5584850a9" elementFormDefault="qualified">
    <xsd:import namespace="http://schemas.microsoft.com/office/2006/documentManagement/types"/>
    <xsd:element name="Keywords2" ma:index="9" nillable="true" ma:displayName="Keywords" ma:default="" ma:description="Please add the appropriate keywords to this item.  When adding multiple keywords, please separate them with a comma followed by a space.  No capitalization, all entries lowercase.  Use abbreviations and acronyms, when possible.  Maximum of 255 characters." ma:internalName="Keywords20" ma:readOnly="false">
      <xsd:simpleType>
        <xsd:restriction base="dms:Text">
          <xsd:maxLength value="255"/>
        </xsd:restriction>
      </xsd:simpleType>
    </xsd:element>
    <xsd:element name="Photo_x0020_Keywords" ma:index="10" nillable="true" ma:displayName="Photo Keywords" ma:default="" ma:description="This column is to be used to apply keywords to PHOTOS and IMAGES.  There are more spaces available and this field is not required." ma:internalName="Photo_x0020_Keywords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Keywords2 xmlns="7c853d7b-b254-4c4a-a83f-01b5584850a9" xsi:nil="true"/>
    <EmailTo xmlns="http://schemas.microsoft.com/sharepoint/v3" xsi:nil="true"/>
    <EmailSender xmlns="http://schemas.microsoft.com/sharepoint/v3" xsi:nil="true"/>
    <EmailFrom xmlns="http://schemas.microsoft.com/sharepoint/v3" xsi:nil="true"/>
    <EmailSubject xmlns="http://schemas.microsoft.com/sharepoint/v3" xsi:nil="true"/>
    <Photo_x0020_Keywords xmlns="7c853d7b-b254-4c4a-a83f-01b5584850a9" xsi:nil="true"/>
    <EmailCc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2C986CE-D975-4F16-A599-A900A318D463}"/>
</file>

<file path=customXml/itemProps2.xml><?xml version="1.0" encoding="utf-8"?>
<ds:datastoreItem xmlns:ds="http://schemas.openxmlformats.org/officeDocument/2006/customXml" ds:itemID="{75433A4B-114A-4D31-8B72-EE68D44239BF}"/>
</file>

<file path=customXml/itemProps3.xml><?xml version="1.0" encoding="utf-8"?>
<ds:datastoreItem xmlns:ds="http://schemas.openxmlformats.org/officeDocument/2006/customXml" ds:itemID="{FBA1CF89-8295-4719-8FDA-E764D1E6A745}"/>
</file>

<file path=docProps/app.xml><?xml version="1.0" encoding="utf-8"?>
<Properties xmlns="http://schemas.openxmlformats.org/officeDocument/2006/extended-properties" xmlns:vt="http://schemas.openxmlformats.org/officeDocument/2006/docPropsVTypes">
  <Template>Technic.thmx</Template>
  <TotalTime>39</TotalTime>
  <Words>66</Words>
  <Application>Microsoft Macintosh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Technic</vt:lpstr>
      <vt:lpstr>Beyond Brick Buildings:</vt:lpstr>
      <vt:lpstr>Broadband and Mille Lacs County</vt:lpstr>
      <vt:lpstr>Three Goals of Wi-Fi Bus Project</vt:lpstr>
      <vt:lpstr>Steve Bistrup Technology Coordinator Milaca Public Schools </vt:lpstr>
    </vt:vector>
  </TitlesOfParts>
  <Company>Milaca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Brick Buildings:</dc:title>
  <dc:creator>Steve Bistrup</dc:creator>
  <cp:lastModifiedBy>Steve Bistrup</cp:lastModifiedBy>
  <cp:revision>6</cp:revision>
  <dcterms:created xsi:type="dcterms:W3CDTF">2014-01-30T16:03:53Z</dcterms:created>
  <dcterms:modified xsi:type="dcterms:W3CDTF">2014-01-30T17:54:18Z</dcterms:modified>
</cp:coreProperties>
</file>